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0156"/>
    <a:srgbClr val="4401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5" autoAdjust="0"/>
    <p:restoredTop sz="94660"/>
  </p:normalViewPr>
  <p:slideViewPr>
    <p:cSldViewPr snapToGrid="0">
      <p:cViewPr>
        <p:scale>
          <a:sx n="95" d="100"/>
          <a:sy n="95" d="100"/>
        </p:scale>
        <p:origin x="4452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76138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52287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92253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08482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56686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80598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45001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6741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6467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9234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81409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4EA61-497E-4870-97A2-277C20D5F386}" type="datetimeFigureOut">
              <a:rPr lang="en-NZ" smtClean="0"/>
              <a:t>5/05/2024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C50EF-F6D8-4EF6-A355-95172E8D582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04756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284" y="2427842"/>
            <a:ext cx="3024941" cy="4126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46" y="2427842"/>
            <a:ext cx="2783192" cy="195328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6DC499-630F-4F05-A606-A62FE03740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" t="1195" r="508" b="1695"/>
          <a:stretch/>
        </p:blipFill>
        <p:spPr>
          <a:xfrm>
            <a:off x="284545" y="4593428"/>
            <a:ext cx="3143958" cy="19606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5393250" y="4437443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6A8546-A456-45EA-AC04-27B08FF338CE}"/>
              </a:ext>
            </a:extLst>
          </p:cNvPr>
          <p:cNvSpPr txBox="1"/>
          <p:nvPr/>
        </p:nvSpPr>
        <p:spPr>
          <a:xfrm>
            <a:off x="284545" y="2427842"/>
            <a:ext cx="3657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DACCC9-D0FD-46C3-8411-794C76C33663}"/>
              </a:ext>
            </a:extLst>
          </p:cNvPr>
          <p:cNvSpPr txBox="1"/>
          <p:nvPr/>
        </p:nvSpPr>
        <p:spPr>
          <a:xfrm>
            <a:off x="3559284" y="2427841"/>
            <a:ext cx="3657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F6B7D3-74C8-47C9-AD3D-836BD00351B4}"/>
              </a:ext>
            </a:extLst>
          </p:cNvPr>
          <p:cNvSpPr txBox="1"/>
          <p:nvPr/>
        </p:nvSpPr>
        <p:spPr>
          <a:xfrm>
            <a:off x="284545" y="4649889"/>
            <a:ext cx="3657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3521509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" y="2575922"/>
            <a:ext cx="3024941" cy="4126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811" y="2575924"/>
            <a:ext cx="2783192" cy="195328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6DC499-630F-4F05-A606-A62FE03740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" t="1195" r="508" b="1695"/>
          <a:stretch/>
        </p:blipFill>
        <p:spPr>
          <a:xfrm>
            <a:off x="3550290" y="4741510"/>
            <a:ext cx="3143958" cy="19606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2066014" y="4596724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B0C1DA-F54F-46F6-8B42-69F36E2C393D}"/>
              </a:ext>
            </a:extLst>
          </p:cNvPr>
          <p:cNvSpPr txBox="1"/>
          <p:nvPr/>
        </p:nvSpPr>
        <p:spPr>
          <a:xfrm>
            <a:off x="243250" y="2575924"/>
            <a:ext cx="4528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70B26-666B-47B2-830C-83544139E5DD}"/>
              </a:ext>
            </a:extLst>
          </p:cNvPr>
          <p:cNvSpPr txBox="1"/>
          <p:nvPr/>
        </p:nvSpPr>
        <p:spPr>
          <a:xfrm>
            <a:off x="3589811" y="2575923"/>
            <a:ext cx="439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0C95A-569E-441D-A8D8-21C6C201E606}"/>
              </a:ext>
            </a:extLst>
          </p:cNvPr>
          <p:cNvSpPr txBox="1"/>
          <p:nvPr/>
        </p:nvSpPr>
        <p:spPr>
          <a:xfrm>
            <a:off x="3550289" y="477602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122292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C86D809-E137-44B7-A656-E32FCC6008F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" t="757" b="1457"/>
          <a:stretch/>
        </p:blipFill>
        <p:spPr>
          <a:xfrm>
            <a:off x="3429000" y="4776028"/>
            <a:ext cx="3185750" cy="19926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" y="2575922"/>
            <a:ext cx="3024941" cy="4126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91" y="2617962"/>
            <a:ext cx="2684862" cy="184893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2066014" y="4596724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B0C1DA-F54F-46F6-8B42-69F36E2C393D}"/>
              </a:ext>
            </a:extLst>
          </p:cNvPr>
          <p:cNvSpPr txBox="1"/>
          <p:nvPr/>
        </p:nvSpPr>
        <p:spPr>
          <a:xfrm>
            <a:off x="243250" y="2575924"/>
            <a:ext cx="4528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70B26-666B-47B2-830C-83544139E5DD}"/>
              </a:ext>
            </a:extLst>
          </p:cNvPr>
          <p:cNvSpPr txBox="1"/>
          <p:nvPr/>
        </p:nvSpPr>
        <p:spPr>
          <a:xfrm>
            <a:off x="3442671" y="2607453"/>
            <a:ext cx="439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0C95A-569E-441D-A8D8-21C6C201E606}"/>
              </a:ext>
            </a:extLst>
          </p:cNvPr>
          <p:cNvSpPr txBox="1"/>
          <p:nvPr/>
        </p:nvSpPr>
        <p:spPr>
          <a:xfrm>
            <a:off x="3434679" y="481806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729618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53CD8E-9106-48AF-A798-60851AF80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" y="2575922"/>
            <a:ext cx="3024941" cy="41262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08B9FD-C751-4DAC-B740-092D2C3C4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91" y="2617962"/>
            <a:ext cx="2684862" cy="1848935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842928-1730-4D17-9BD4-BA83CBE2871E}"/>
              </a:ext>
            </a:extLst>
          </p:cNvPr>
          <p:cNvSpPr/>
          <p:nvPr/>
        </p:nvSpPr>
        <p:spPr>
          <a:xfrm>
            <a:off x="2066014" y="4596724"/>
            <a:ext cx="135467" cy="846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B0C1DA-F54F-46F6-8B42-69F36E2C393D}"/>
              </a:ext>
            </a:extLst>
          </p:cNvPr>
          <p:cNvSpPr txBox="1"/>
          <p:nvPr/>
        </p:nvSpPr>
        <p:spPr>
          <a:xfrm>
            <a:off x="243250" y="2575924"/>
            <a:ext cx="4528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70B26-666B-47B2-830C-83544139E5DD}"/>
              </a:ext>
            </a:extLst>
          </p:cNvPr>
          <p:cNvSpPr txBox="1"/>
          <p:nvPr/>
        </p:nvSpPr>
        <p:spPr>
          <a:xfrm>
            <a:off x="3442671" y="2607453"/>
            <a:ext cx="43944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70C95A-569E-441D-A8D8-21C6C201E606}"/>
              </a:ext>
            </a:extLst>
          </p:cNvPr>
          <p:cNvSpPr txBox="1"/>
          <p:nvPr/>
        </p:nvSpPr>
        <p:spPr>
          <a:xfrm>
            <a:off x="3434679" y="481806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485BBB-BF22-49A0-A52F-19275E329E4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" t="1011" b="1524"/>
          <a:stretch/>
        </p:blipFill>
        <p:spPr>
          <a:xfrm>
            <a:off x="3434679" y="4749552"/>
            <a:ext cx="3186000" cy="201569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3AE3401-8B33-4E9D-BBFD-6F130A5AD2BE}"/>
              </a:ext>
            </a:extLst>
          </p:cNvPr>
          <p:cNvSpPr txBox="1"/>
          <p:nvPr/>
        </p:nvSpPr>
        <p:spPr>
          <a:xfrm>
            <a:off x="3443532" y="4793778"/>
            <a:ext cx="47896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2423072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606</TotalTime>
  <Words>36</Words>
  <Application>Microsoft Office PowerPoint</Application>
  <PresentationFormat>A4 Paper (210x297 mm)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Nguyen</dc:creator>
  <cp:lastModifiedBy>Martin Nguyen</cp:lastModifiedBy>
  <cp:revision>16</cp:revision>
  <dcterms:created xsi:type="dcterms:W3CDTF">2023-05-24T02:29:17Z</dcterms:created>
  <dcterms:modified xsi:type="dcterms:W3CDTF">2024-05-05T09:56:37Z</dcterms:modified>
</cp:coreProperties>
</file>

<file path=docProps/thumbnail.jpeg>
</file>